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33" r:id="rId5"/>
    <p:sldId id="435" r:id="rId7"/>
    <p:sldId id="436" r:id="rId8"/>
    <p:sldId id="438" r:id="rId9"/>
    <p:sldId id="273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4"/>
    </p:embeddedFont>
    <p:embeddedFont>
      <p:font typeface="方正大黑体_GBK" panose="02010600010101010101" charset="-122"/>
      <p:regular r:id="rId15"/>
    </p:embeddedFont>
    <p:embeddedFont>
      <p:font typeface="等线" panose="02010600030101010101" charset="-122"/>
      <p:regular r:id="rId16"/>
    </p:embeddedFont>
    <p:embeddedFont>
      <p:font typeface="等线 Light" panose="02010600030101010101" charset="-122"/>
      <p:regular r:id="rId17"/>
    </p:embeddedFont>
    <p:embeddedFont>
      <p:font typeface="Calibri" panose="020F0502020204030204" charset="0"/>
      <p:regular r:id="rId18"/>
      <p:bold r:id="rId19"/>
      <p:italic r:id="rId20"/>
      <p:boldItalic r:id="rId2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20" Type="http://schemas.openxmlformats.org/officeDocument/2006/relationships/font" Target="fonts/font7.fntdata"/><Relationship Id="rId2" Type="http://schemas.openxmlformats.org/officeDocument/2006/relationships/theme" Target="theme/theme1.xml"/><Relationship Id="rId19" Type="http://schemas.openxmlformats.org/officeDocument/2006/relationships/font" Target="fonts/font6.fntdata"/><Relationship Id="rId18" Type="http://schemas.openxmlformats.org/officeDocument/2006/relationships/font" Target="fonts/font5.fntdata"/><Relationship Id="rId17" Type="http://schemas.openxmlformats.org/officeDocument/2006/relationships/font" Target="fonts/font4.fntdata"/><Relationship Id="rId16" Type="http://schemas.openxmlformats.org/officeDocument/2006/relationships/font" Target="fonts/font3.fntdata"/><Relationship Id="rId15" Type="http://schemas.openxmlformats.org/officeDocument/2006/relationships/font" Target="fonts/font2.fntdata"/><Relationship Id="rId14" Type="http://schemas.openxmlformats.org/officeDocument/2006/relationships/font" Target="fonts/font1.fntdata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COMPOSE/docker stack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87830"/>
            <a:ext cx="352107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3557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355715" y="404749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55715" y="505587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562215" y="303911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2648585" y="261810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8180" y="390334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76170" y="493141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1447165" y="3093085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217420" y="408686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347335" y="249745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291840" y="429006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463665" y="201866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652770" y="284543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5652770" y="284543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52770" y="384429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5652770" y="384429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5652770" y="487489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5652770" y="487489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1704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661</Words>
  <Application>WPS 演示</Application>
  <PresentationFormat>宽屏</PresentationFormat>
  <Paragraphs>78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62</cp:revision>
  <dcterms:created xsi:type="dcterms:W3CDTF">2018-10-08T02:46:00Z</dcterms:created>
  <dcterms:modified xsi:type="dcterms:W3CDTF">2020-12-03T13:08:53Z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